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9"/>
  </p:notesMasterIdLst>
  <p:sldIdLst>
    <p:sldId id="391" r:id="rId2"/>
    <p:sldId id="366" r:id="rId3"/>
    <p:sldId id="427" r:id="rId4"/>
    <p:sldId id="428" r:id="rId5"/>
    <p:sldId id="442" r:id="rId6"/>
    <p:sldId id="443" r:id="rId7"/>
    <p:sldId id="429" r:id="rId8"/>
    <p:sldId id="435" r:id="rId9"/>
    <p:sldId id="439" r:id="rId10"/>
    <p:sldId id="430" r:id="rId11"/>
    <p:sldId id="436" r:id="rId12"/>
    <p:sldId id="440" r:id="rId13"/>
    <p:sldId id="431" r:id="rId14"/>
    <p:sldId id="437" r:id="rId15"/>
    <p:sldId id="432" r:id="rId16"/>
    <p:sldId id="445" r:id="rId17"/>
    <p:sldId id="35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0" autoAdjust="0"/>
  </p:normalViewPr>
  <p:slideViewPr>
    <p:cSldViewPr snapToGrid="0">
      <p:cViewPr varScale="1">
        <p:scale>
          <a:sx n="88" d="100"/>
          <a:sy n="88" d="100"/>
        </p:scale>
        <p:origin x="82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21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56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8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9"/>
          <p:cNvSpPr/>
          <p:nvPr userDrawn="1"/>
        </p:nvSpPr>
        <p:spPr>
          <a:xfrm>
            <a:off x="0" y="1781174"/>
            <a:ext cx="9149356" cy="1746301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/>
          <p:nvPr userDrawn="1"/>
        </p:nvSpPr>
        <p:spPr>
          <a:xfrm>
            <a:off x="-1" y="-12752"/>
            <a:ext cx="9158881" cy="5181752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4" r:id="rId5"/>
    <p:sldLayoutId id="2147483675" r:id="rId6"/>
    <p:sldLayoutId id="2147483680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IoT-TG3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FUNCIONAMIENTO R</a:t>
            </a:r>
            <a:r>
              <a:rPr lang="es-ES" dirty="0" smtClean="0"/>
              <a:t>APSBERRY</a:t>
            </a:r>
            <a:endParaRPr lang="es-ES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8069" y="10269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48143"/>
              </p:ext>
            </p:extLst>
          </p:nvPr>
        </p:nvGraphicFramePr>
        <p:xfrm>
          <a:off x="1871662" y="2334324"/>
          <a:ext cx="54006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r:id="rId4" imgW="10201118" imgH="2019406" progId="Visio.Drawing.15">
                  <p:embed/>
                </p:oleObj>
              </mc:Choice>
              <mc:Fallback>
                <p:oleObj r:id="rId4" imgW="10201118" imgH="20194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2" y="2334324"/>
                        <a:ext cx="54006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6247650" y="-326134"/>
            <a:ext cx="71311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4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93987" y="284262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arduino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98125" y="2842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Servidor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752972"/>
              </p:ext>
            </p:extLst>
          </p:nvPr>
        </p:nvGraphicFramePr>
        <p:xfrm>
          <a:off x="4698125" y="769286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r:id="rId3" imgW="3838687" imgH="2886095" progId="Visio.Drawing.15">
                  <p:embed/>
                </p:oleObj>
              </mc:Choice>
              <mc:Fallback>
                <p:oleObj r:id="rId3" imgW="3838687" imgH="2886095" progId="Visio.Drawing.15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125" y="769286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147003"/>
              </p:ext>
            </p:extLst>
          </p:nvPr>
        </p:nvGraphicFramePr>
        <p:xfrm>
          <a:off x="493987" y="592038"/>
          <a:ext cx="2175641" cy="443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r:id="rId5" imgW="2667179" imgH="5438848" progId="Visio.Drawing.15">
                  <p:embed/>
                </p:oleObj>
              </mc:Choice>
              <mc:Fallback>
                <p:oleObj r:id="rId5" imgW="2667179" imgH="5438848" progId="Visio.Drawing.15">
                  <p:embed/>
                  <p:pic>
                    <p:nvPicPr>
                      <p:cNvPr id="8" name="Objeto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7" y="592038"/>
                        <a:ext cx="2175641" cy="44367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013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sz="4400" b="1" i="0" dirty="0" smtClean="0">
                <a:latin typeface="Muli"/>
              </a:rPr>
              <a:t>DEMO TIME</a:t>
            </a:r>
            <a:endParaRPr lang="es-ES" sz="4400" b="1" i="0" dirty="0">
              <a:latin typeface="Muli"/>
            </a:endParaRPr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1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Comparativa</a:t>
            </a:r>
            <a:endParaRPr lang="en" dirty="0"/>
          </a:p>
        </p:txBody>
      </p:sp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3900474129"/>
              </p:ext>
            </p:extLst>
          </p:nvPr>
        </p:nvGraphicFramePr>
        <p:xfrm>
          <a:off x="2611800" y="80269"/>
          <a:ext cx="6311483" cy="4989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52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Arduino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Rapsberry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ES" sz="1100" dirty="0" smtClean="0">
                          <a:solidFill>
                            <a:schemeClr val="bg1"/>
                          </a:solidFill>
                          <a:effectLst/>
                        </a:rPr>
                        <a:t>Documentación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9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Horas empleadas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25h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35h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bg1"/>
                          </a:solidFill>
                          <a:effectLst/>
                        </a:rPr>
                        <a:t>Líneas de código</a:t>
                      </a:r>
                      <a:endParaRPr lang="es-ES" sz="1100" dirty="0" smtClean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248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Peso del programa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8kb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8kb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099735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Tiempo</a:t>
                      </a:r>
                      <a:r>
                        <a:rPr lang="en" sz="1100" baseline="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de </a:t>
                      </a:r>
                      <a:r>
                        <a:rPr lang="en" sz="1100" baseline="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arranque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683095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Tiempo verificacion internet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719905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Rendimiento inenterrumpido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793232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Rendimiento interrumpido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045093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Recursos necesarios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09174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43€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43€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571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Espacio fisico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68,58mmx53,34mm 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</a:rPr>
                        <a:t>85,60mmx56mm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97398"/>
                  </a:ext>
                </a:extLst>
              </a:tr>
            </a:tbl>
          </a:graphicData>
        </a:graphic>
      </p:graphicFrame>
      <p:sp>
        <p:nvSpPr>
          <p:cNvPr id="250" name="Shape 250"/>
          <p:cNvSpPr/>
          <p:nvPr/>
        </p:nvSpPr>
        <p:spPr>
          <a:xfrm>
            <a:off x="549104" y="575171"/>
            <a:ext cx="311199" cy="31121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161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Tecnologías utilizadas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</a:t>
            </a:r>
            <a:br>
              <a:rPr lang="es-ES" dirty="0" smtClean="0"/>
            </a:br>
            <a:r>
              <a:rPr lang="es-ES" dirty="0" smtClean="0"/>
              <a:t>VS </a:t>
            </a:r>
            <a:br>
              <a:rPr lang="es-ES" dirty="0" smtClean="0"/>
            </a:br>
            <a:r>
              <a:rPr lang="es-ES" dirty="0" smtClean="0"/>
              <a:t>RAPSBERRY</a:t>
            </a:r>
            <a:endParaRPr lang="es-ES" dirty="0"/>
          </a:p>
        </p:txBody>
      </p:sp>
      <p:pic>
        <p:nvPicPr>
          <p:cNvPr id="1028" name="Picture 4" descr="http://vignette4.wikia.nocookie.net/minecraftpe/images/c/c0/Raspberry_Pi_logo.png/revision/latest?cb=20141028163023&amp;path-prefix=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7" y="1415400"/>
            <a:ext cx="1830880" cy="23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1709465"/>
            <a:ext cx="2532952" cy="17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78393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REQUISITOS FUNCIONALES</a:t>
            </a:r>
            <a:endParaRPr lang="en" dirty="0"/>
          </a:p>
        </p:txBody>
      </p:sp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3987398506"/>
              </p:ext>
            </p:extLst>
          </p:nvPr>
        </p:nvGraphicFramePr>
        <p:xfrm>
          <a:off x="2427890" y="575171"/>
          <a:ext cx="6526924" cy="33027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DESCRIPCION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459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RF01</a:t>
                      </a:r>
                      <a:endParaRPr lang="en" sz="1100" b="1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Pagina</a:t>
                      </a:r>
                      <a:r>
                        <a:rPr lang="es-ES" sz="1800" baseline="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 </a:t>
                      </a: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web.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RF02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 graficados en diagrama de líneas.  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RF03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diagramas deben de mostrar los datos recogidos por cada tecnología de forma separada.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RF04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Colo</a:t>
                      </a:r>
                      <a:r>
                        <a:rPr lang="es-ES" sz="1800" baseline="0" dirty="0" smtClean="0">
                          <a:solidFill>
                            <a:schemeClr val="bg1"/>
                          </a:solidFill>
                          <a:effectLst/>
                          <a:latin typeface="Muli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 azul para arduino, rosa rapsberry.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249748"/>
                  </a:ext>
                </a:extLst>
              </a:tr>
            </a:tbl>
          </a:graphicData>
        </a:graphic>
      </p:graphicFrame>
      <p:sp>
        <p:nvSpPr>
          <p:cNvPr id="249" name="Shape 249"/>
          <p:cNvSpPr txBox="1">
            <a:spLocks noGrp="1"/>
          </p:cNvSpPr>
          <p:nvPr>
            <p:ph type="sldNum" idx="4294967295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250" name="Shape 250"/>
          <p:cNvSpPr/>
          <p:nvPr/>
        </p:nvSpPr>
        <p:spPr>
          <a:xfrm>
            <a:off x="549104" y="575171"/>
            <a:ext cx="311199" cy="31121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666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78393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REQUISITOS NO FUNCIONALES</a:t>
            </a:r>
            <a:endParaRPr lang="en" dirty="0"/>
          </a:p>
        </p:txBody>
      </p:sp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980807059"/>
              </p:ext>
            </p:extLst>
          </p:nvPr>
        </p:nvGraphicFramePr>
        <p:xfrm>
          <a:off x="2427890" y="565189"/>
          <a:ext cx="6526924" cy="4404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DESCRIPCION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476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RNF01</a:t>
                      </a:r>
                      <a:endParaRPr lang="en" sz="1100" b="1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Conectividad Ethernet vía cable Ethernet UTP.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86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RNF02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Conexión constante  a la corriente.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007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RNF03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El lenguaje de programación debe de ser C++/</a:t>
                      </a:r>
                      <a:r>
                        <a:rPr lang="es-ES" sz="1800" dirty="0" err="1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Phyton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416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RNF04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datos deben ser recolectados </a:t>
                      </a:r>
                      <a:r>
                        <a:rPr lang="es-ES" sz="180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en </a:t>
                      </a:r>
                      <a:r>
                        <a:rPr lang="es-ES" sz="180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Litros/Hora.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249748"/>
                  </a:ext>
                </a:extLst>
              </a:tr>
              <a:tr h="483476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RNF05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El retardo recolección de datos debe ser de 1 segundo.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266397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RNF06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 agrupados en una base de datos estructurada.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01907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RNF07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Cada observación  contendrá el origen, la medida, id y la hora 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865598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RNF08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 almacenados de forma eficiente y segura.	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54381"/>
                  </a:ext>
                </a:extLst>
              </a:tr>
            </a:tbl>
          </a:graphicData>
        </a:graphic>
      </p:graphicFrame>
      <p:sp>
        <p:nvSpPr>
          <p:cNvPr id="249" name="Shape 249"/>
          <p:cNvSpPr txBox="1">
            <a:spLocks noGrp="1"/>
          </p:cNvSpPr>
          <p:nvPr>
            <p:ph type="sldNum" idx="4294967295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250" name="Shape 250"/>
          <p:cNvSpPr/>
          <p:nvPr/>
        </p:nvSpPr>
        <p:spPr>
          <a:xfrm>
            <a:off x="549104" y="575171"/>
            <a:ext cx="311199" cy="31121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3754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FUNCIONAMIENTO ARDUINO</a:t>
            </a:r>
            <a:endParaRPr lang="es-ES" dirty="0"/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20" y="2152322"/>
            <a:ext cx="539496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8069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37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87" y="666396"/>
            <a:ext cx="3184633" cy="41464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36437"/>
              </p:ext>
            </p:extLst>
          </p:nvPr>
        </p:nvGraphicFramePr>
        <p:xfrm>
          <a:off x="4698125" y="666396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r:id="rId4" imgW="3838687" imgH="2886095" progId="Visio.Drawing.15">
                  <p:embed/>
                </p:oleObj>
              </mc:Choice>
              <mc:Fallback>
                <p:oleObj r:id="rId4" imgW="3838687" imgH="2886095" progId="Visio.Drawing.15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125" y="666396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/>
          <p:cNvSpPr/>
          <p:nvPr/>
        </p:nvSpPr>
        <p:spPr>
          <a:xfrm>
            <a:off x="493987" y="284262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arduino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98125" y="2842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Servidor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2667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330</Words>
  <Application>Microsoft Office PowerPoint</Application>
  <PresentationFormat>Presentación en pantalla (16:9)</PresentationFormat>
  <Paragraphs>139</Paragraphs>
  <Slides>17</Slides>
  <Notes>5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Corbel</vt:lpstr>
      <vt:lpstr>Georgia</vt:lpstr>
      <vt:lpstr>Montserrat</vt:lpstr>
      <vt:lpstr>Muli</vt:lpstr>
      <vt:lpstr>Raleway</vt:lpstr>
      <vt:lpstr>Times New Roman</vt:lpstr>
      <vt:lpstr>1_Banquo template</vt:lpstr>
      <vt:lpstr>Visio.Drawing.15</vt:lpstr>
      <vt:lpstr>Grupo 6: IoT-TG3</vt:lpstr>
      <vt:lpstr>ÍNDICE</vt:lpstr>
      <vt:lpstr>ARDUINO  VS  RAPSBERRY</vt:lpstr>
      <vt:lpstr>ÍNDICE</vt:lpstr>
      <vt:lpstr>REQUISITOS FUNCIONALES</vt:lpstr>
      <vt:lpstr>REQUISITOS NO FUNCIONALES</vt:lpstr>
      <vt:lpstr>ÍNDICE</vt:lpstr>
      <vt:lpstr>DIAGRAMA FUNCIONAMIENTO ARDUINO</vt:lpstr>
      <vt:lpstr>Presentación de PowerPoint</vt:lpstr>
      <vt:lpstr>ÍNDICE</vt:lpstr>
      <vt:lpstr>DIAGRAMA FUNCIONAMIENTO RAPSBERRY</vt:lpstr>
      <vt:lpstr>Presentación de PowerPoint</vt:lpstr>
      <vt:lpstr>ÍNDICE</vt:lpstr>
      <vt:lpstr>Presentación de PowerPoint</vt:lpstr>
      <vt:lpstr>ÍNDICE</vt:lpstr>
      <vt:lpstr>Comparativa</vt:lpstr>
      <vt:lpstr>GRACIAS  ¿DUDAS Y 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david moreno moreno</cp:lastModifiedBy>
  <cp:revision>116</cp:revision>
  <dcterms:modified xsi:type="dcterms:W3CDTF">2016-05-11T10:47:45Z</dcterms:modified>
</cp:coreProperties>
</file>